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7" r:id="rId4"/>
    <p:sldId id="314" r:id="rId5"/>
    <p:sldId id="312" r:id="rId6"/>
    <p:sldId id="315" r:id="rId7"/>
    <p:sldId id="313" r:id="rId8"/>
    <p:sldId id="316" r:id="rId9"/>
    <p:sldId id="288" r:id="rId10"/>
    <p:sldId id="317" r:id="rId11"/>
    <p:sldId id="311" r:id="rId12"/>
    <p:sldId id="318" r:id="rId13"/>
    <p:sldId id="289" r:id="rId14"/>
    <p:sldId id="319" r:id="rId15"/>
    <p:sldId id="291" r:id="rId16"/>
    <p:sldId id="320" r:id="rId17"/>
    <p:sldId id="290" r:id="rId18"/>
    <p:sldId id="321" r:id="rId19"/>
    <p:sldId id="327" r:id="rId20"/>
    <p:sldId id="322" r:id="rId21"/>
    <p:sldId id="292" r:id="rId22"/>
    <p:sldId id="323" r:id="rId23"/>
    <p:sldId id="328" r:id="rId24"/>
    <p:sldId id="324" r:id="rId25"/>
    <p:sldId id="329" r:id="rId26"/>
    <p:sldId id="325" r:id="rId27"/>
    <p:sldId id="330" r:id="rId28"/>
    <p:sldId id="326" r:id="rId29"/>
    <p:sldId id="293" r:id="rId30"/>
    <p:sldId id="265" r:id="rId31"/>
    <p:sldId id="310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41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832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92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64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705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213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48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0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222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79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00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1A41-7796-41E6-8BC0-7963B9141890}" type="datetimeFigureOut">
              <a:rPr lang="en-IE" smtClean="0"/>
              <a:t>29/12/2014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0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Nitrogen Cycle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b="1" dirty="0" err="1" smtClean="0"/>
              <a:t>iDiagram</a:t>
            </a:r>
            <a:r>
              <a:rPr lang="en-IE" b="1" dirty="0" smtClean="0"/>
              <a:t> </a:t>
            </a:r>
            <a:r>
              <a:rPr lang="en-IE" b="1" dirty="0" smtClean="0"/>
              <a:t>Activity</a:t>
            </a:r>
          </a:p>
          <a:p>
            <a:endParaRPr lang="en-IE" b="1" dirty="0"/>
          </a:p>
          <a:p>
            <a:pPr lvl="0"/>
            <a:r>
              <a:rPr lang="en-IE" sz="1300" b="1" dirty="0">
                <a:solidFill>
                  <a:prstClr val="black">
                    <a:tint val="75000"/>
                  </a:prstClr>
                </a:solidFill>
              </a:rPr>
              <a:t>Diagram </a:t>
            </a:r>
            <a:r>
              <a:rPr lang="en-IE" sz="1300" b="1" dirty="0" smtClean="0">
                <a:solidFill>
                  <a:prstClr val="black">
                    <a:tint val="75000"/>
                  </a:prstClr>
                </a:solidFill>
              </a:rPr>
              <a:t>created by SLSS Teacher Design Team</a:t>
            </a:r>
            <a:endParaRPr lang="en-IE" sz="1300" dirty="0">
              <a:solidFill>
                <a:prstClr val="black">
                  <a:tint val="75000"/>
                </a:prstClr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970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Plants assimilate nitrates into </a:t>
            </a:r>
            <a:r>
              <a:rPr lang="en-IE" sz="3600" b="1" dirty="0" smtClean="0">
                <a:solidFill>
                  <a:srgbClr val="FF0000"/>
                </a:solidFill>
              </a:rPr>
              <a:t>E</a:t>
            </a:r>
            <a:endParaRPr lang="en-IE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Action Button: Custom 18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20" name="Action Button: Custom 19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Nitrites</a:t>
            </a:r>
          </a:p>
        </p:txBody>
      </p:sp>
      <p:sp>
        <p:nvSpPr>
          <p:cNvPr id="21" name="Action Button: Custom 20">
            <a:hlinkClick r:id="rId3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Nitrification</a:t>
            </a:r>
          </a:p>
        </p:txBody>
      </p: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Nitrates in soil</a:t>
            </a:r>
          </a:p>
        </p:txBody>
      </p:sp>
      <p:sp>
        <p:nvSpPr>
          <p:cNvPr id="23" name="Action Button: Custom 22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  <p:sp>
        <p:nvSpPr>
          <p:cNvPr id="24" name="Action Button: Custom 23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</a:t>
            </a:r>
            <a:r>
              <a:rPr lang="en-IE" sz="2400" baseline="-25000" dirty="0">
                <a:solidFill>
                  <a:schemeClr val="tx1"/>
                </a:solidFill>
              </a:rPr>
              <a:t>2</a:t>
            </a:r>
            <a:r>
              <a:rPr lang="en-IE" sz="2400" dirty="0">
                <a:solidFill>
                  <a:schemeClr val="tx1"/>
                </a:solidFill>
              </a:rPr>
              <a:t> Fixing</a:t>
            </a:r>
          </a:p>
        </p:txBody>
      </p:sp>
      <p:sp>
        <p:nvSpPr>
          <p:cNvPr id="25" name="Action Button: Custom 24">
            <a:hlinkClick r:id="" action="ppaction://hlinkshowjump?jump=nextslide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proteins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>
                <a:solidFill>
                  <a:srgbClr val="FF0000"/>
                </a:solidFill>
              </a:rPr>
              <a:t>F </a:t>
            </a:r>
            <a:r>
              <a:rPr lang="en-IE" sz="3600" dirty="0" smtClean="0"/>
              <a:t>Plants can then be … by animals</a:t>
            </a:r>
            <a:endParaRPr lang="en-IE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Nitrification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Nitrates in soil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</a:t>
            </a:r>
            <a:r>
              <a:rPr lang="en-IE" sz="2400" baseline="-25000" dirty="0">
                <a:solidFill>
                  <a:schemeClr val="tx1"/>
                </a:solidFill>
              </a:rPr>
              <a:t>2</a:t>
            </a:r>
            <a:r>
              <a:rPr lang="en-IE" sz="2400" dirty="0">
                <a:solidFill>
                  <a:schemeClr val="tx1"/>
                </a:solidFill>
              </a:rPr>
              <a:t> Fixing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proteins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Animals convert the plant protein into </a:t>
            </a:r>
            <a:r>
              <a:rPr lang="en-IE" sz="3600" b="1" dirty="0" smtClean="0">
                <a:solidFill>
                  <a:srgbClr val="FF0000"/>
                </a:solidFill>
              </a:rPr>
              <a:t>G</a:t>
            </a:r>
            <a:endParaRPr lang="en-IE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Ammonium compounds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Denitrification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Decomposition</a:t>
            </a:r>
          </a:p>
        </p:txBody>
      </p:sp>
      <p:sp>
        <p:nvSpPr>
          <p:cNvPr id="16" name="Action Button: Custom 15">
            <a:hlinkClick r:id="" action="ppaction://hlinkshowjump?jump=nextslide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proteins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Assimilation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Plants eventually die and undergo </a:t>
            </a:r>
            <a:r>
              <a:rPr lang="en-IE" sz="3600" b="1" dirty="0" smtClean="0">
                <a:solidFill>
                  <a:srgbClr val="FF0000"/>
                </a:solidFill>
              </a:rPr>
              <a:t>H</a:t>
            </a:r>
            <a:endParaRPr lang="en-IE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Ammonium compounds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Denitrification</a:t>
            </a:r>
          </a:p>
        </p:txBody>
      </p:sp>
      <p:sp>
        <p:nvSpPr>
          <p:cNvPr id="15" name="Action Button: Custom 14">
            <a:hlinkClick r:id="" action="ppaction://hlinkshowjump?jump=nextslide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Decomposition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proteins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Assimilation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>
                <a:solidFill>
                  <a:srgbClr val="FF0000"/>
                </a:solidFill>
              </a:rPr>
              <a:t>J</a:t>
            </a:r>
            <a:r>
              <a:rPr lang="en-IE" sz="3600" dirty="0" smtClean="0"/>
              <a:t> These are formed as a result of the death of plants</a:t>
            </a:r>
            <a:endParaRPr lang="en-IE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Ammonium compounds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Denitrification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Decomposition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proteins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Assimilation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5443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process </a:t>
            </a:r>
            <a:r>
              <a:rPr lang="en-IE" sz="3600" b="1" dirty="0" smtClean="0">
                <a:solidFill>
                  <a:srgbClr val="FF0000"/>
                </a:solidFill>
              </a:rPr>
              <a:t>A</a:t>
            </a:r>
            <a:r>
              <a:rPr lang="en-IE" sz="3600" dirty="0" smtClean="0"/>
              <a:t> that converts nitrogen gas into </a:t>
            </a:r>
            <a:r>
              <a:rPr lang="en-IE" sz="3600" dirty="0"/>
              <a:t>a form usable by </a:t>
            </a:r>
            <a:r>
              <a:rPr lang="en-IE" sz="3600" dirty="0" smtClean="0"/>
              <a:t>plants</a:t>
            </a:r>
            <a:endParaRPr lang="en-IE" sz="3600" dirty="0"/>
          </a:p>
        </p:txBody>
      </p:sp>
      <p:sp>
        <p:nvSpPr>
          <p:cNvPr id="3" name="Action Button: Custom 2">
            <a:hlinkClick r:id="rId2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Nitrites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Nitrification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Nitrates in soil</a:t>
            </a:r>
          </a:p>
        </p:txBody>
      </p:sp>
      <p:sp>
        <p:nvSpPr>
          <p:cNvPr id="46" name="Action Button: Custom 45">
            <a:hlinkClick r:id="rId2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  <p:sp>
        <p:nvSpPr>
          <p:cNvPr id="48" name="Action Button: Custom 47">
            <a:hlinkClick r:id="" action="ppaction://hlinkshowjump?jump=nextslide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</a:t>
            </a:r>
            <a:r>
              <a:rPr lang="en-IE" sz="2400" baseline="-25000" dirty="0">
                <a:solidFill>
                  <a:schemeClr val="tx1"/>
                </a:solidFill>
              </a:rPr>
              <a:t>2</a:t>
            </a:r>
            <a:r>
              <a:rPr lang="en-IE" sz="2400" dirty="0">
                <a:solidFill>
                  <a:schemeClr val="tx1"/>
                </a:solidFill>
              </a:rPr>
              <a:t> Fixing</a:t>
            </a:r>
          </a:p>
        </p:txBody>
      </p:sp>
      <p:sp>
        <p:nvSpPr>
          <p:cNvPr id="50" name="Action Button: Custom 49">
            <a:hlinkClick r:id="rId2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proteins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42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>
                <a:solidFill>
                  <a:srgbClr val="FF0000"/>
                </a:solidFill>
              </a:rPr>
              <a:t>K</a:t>
            </a:r>
            <a:r>
              <a:rPr lang="en-IE" sz="3600" dirty="0" smtClean="0"/>
              <a:t> What causes the conversion of animal protein to ammonium compounds?</a:t>
            </a:r>
            <a:endParaRPr lang="en-IE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Ammonium compounds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Denitrification</a:t>
            </a:r>
          </a:p>
        </p:txBody>
      </p:sp>
      <p:sp>
        <p:nvSpPr>
          <p:cNvPr id="15" name="Action Button: Custom 14">
            <a:hlinkClick r:id="" action="ppaction://hlinkshowjump?jump=nextslide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Decomposition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proteins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Assimilation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>
                <a:solidFill>
                  <a:srgbClr val="FF0000"/>
                </a:solidFill>
              </a:rPr>
              <a:t>L</a:t>
            </a:r>
            <a:r>
              <a:rPr lang="en-IE" sz="3600" dirty="0" smtClean="0"/>
              <a:t> Ammonia undergoes what process?</a:t>
            </a:r>
            <a:endParaRPr lang="en-IE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Nitrites</a:t>
            </a:r>
          </a:p>
        </p:txBody>
      </p:sp>
      <p:sp>
        <p:nvSpPr>
          <p:cNvPr id="14" name="Action Button: Custom 13">
            <a:hlinkClick r:id="" action="ppaction://hlinkshowjump?jump=nextslide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Nitrification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Nitrates in soil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</a:t>
            </a:r>
            <a:r>
              <a:rPr lang="en-IE" sz="2400" baseline="-25000" dirty="0">
                <a:solidFill>
                  <a:schemeClr val="tx1"/>
                </a:solidFill>
              </a:rPr>
              <a:t>2</a:t>
            </a:r>
            <a:r>
              <a:rPr lang="en-IE" sz="2400" dirty="0">
                <a:solidFill>
                  <a:schemeClr val="tx1"/>
                </a:solidFill>
              </a:rPr>
              <a:t> Fixing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proteins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5443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Ammonia </a:t>
            </a:r>
            <a:r>
              <a:rPr lang="en-IE" sz="3600" dirty="0"/>
              <a:t>undergoes </a:t>
            </a:r>
            <a:r>
              <a:rPr lang="en-IE" sz="3600" dirty="0" smtClean="0"/>
              <a:t>nitrification to form </a:t>
            </a:r>
            <a:r>
              <a:rPr lang="en-IE" sz="3600" b="1" dirty="0" smtClean="0">
                <a:solidFill>
                  <a:srgbClr val="FF0000"/>
                </a:solidFill>
              </a:rPr>
              <a:t>M</a:t>
            </a:r>
            <a:r>
              <a:rPr lang="en-IE" sz="3600" dirty="0" smtClean="0"/>
              <a:t> </a:t>
            </a:r>
            <a:endParaRPr lang="en-IE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3" name="Action Button: Custom 12">
            <a:hlinkClick r:id="" action="ppaction://hlinkshowjump?jump=nextslide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Nitrification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Nitrates in soil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</a:t>
            </a:r>
            <a:r>
              <a:rPr lang="en-IE" sz="2400" baseline="-25000" dirty="0">
                <a:solidFill>
                  <a:schemeClr val="tx1"/>
                </a:solidFill>
              </a:rPr>
              <a:t>2</a:t>
            </a:r>
            <a:r>
              <a:rPr lang="en-IE" sz="2400" dirty="0">
                <a:solidFill>
                  <a:schemeClr val="tx1"/>
                </a:solidFill>
              </a:rPr>
              <a:t> Fixing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proteins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5443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>
                <a:solidFill>
                  <a:srgbClr val="FF0000"/>
                </a:solidFill>
              </a:rPr>
              <a:t>N </a:t>
            </a:r>
            <a:r>
              <a:rPr lang="en-IE" sz="3600" dirty="0" smtClean="0"/>
              <a:t>Nitrites are converted to nitrates by what process?</a:t>
            </a:r>
            <a:endParaRPr lang="en-IE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Nitrites</a:t>
            </a:r>
          </a:p>
        </p:txBody>
      </p:sp>
      <p:sp>
        <p:nvSpPr>
          <p:cNvPr id="14" name="Action Button: Custom 13">
            <a:hlinkClick r:id="" action="ppaction://hlinkshowjump?jump=nextslide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Nitrification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Nitrates in soil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</a:t>
            </a:r>
            <a:r>
              <a:rPr lang="en-IE" sz="2400" baseline="-25000" dirty="0">
                <a:solidFill>
                  <a:schemeClr val="tx1"/>
                </a:solidFill>
              </a:rPr>
              <a:t>2</a:t>
            </a:r>
            <a:r>
              <a:rPr lang="en-IE" sz="2400" dirty="0">
                <a:solidFill>
                  <a:schemeClr val="tx1"/>
                </a:solidFill>
              </a:rPr>
              <a:t> Fixing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proteins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5443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>
                <a:solidFill>
                  <a:srgbClr val="FF0000"/>
                </a:solidFill>
              </a:rPr>
              <a:t>O </a:t>
            </a:r>
            <a:r>
              <a:rPr lang="en-IE" sz="3600" dirty="0" smtClean="0"/>
              <a:t>Bacteria in the soil convert nitrates back into nitrogen gas in a process known as …</a:t>
            </a:r>
            <a:endParaRPr lang="en-IE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Ammonium compounds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4" name="Action Button: Custom 13">
            <a:hlinkClick r:id="" action="ppaction://hlinkshowjump?jump=nextslide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Denitrification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Decomposition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proteins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Assimilation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6516216" y="5949280"/>
            <a:ext cx="208823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HERE</a:t>
            </a:r>
            <a:endParaRPr lang="en-IE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8627"/>
            <a:ext cx="5040560" cy="6720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88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0788"/>
            <a:ext cx="8229600" cy="3816424"/>
          </a:xfrm>
        </p:spPr>
        <p:txBody>
          <a:bodyPr>
            <a:normAutofit/>
          </a:bodyPr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/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>You’re Brilliant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2663788" y="4996333"/>
            <a:ext cx="3816424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on this box to REPEAT this activity or press ESC to quit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5400" b="1" dirty="0" smtClean="0"/>
              <a:t>Incorrect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540000" y="1556792"/>
            <a:ext cx="8064000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chemeClr val="tx1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chemeClr val="tx1"/>
                </a:solidFill>
              </a:rPr>
              <a:t>THIS BOX </a:t>
            </a:r>
          </a:p>
          <a:p>
            <a:pPr algn="ctr"/>
            <a:r>
              <a:rPr lang="en-IE" sz="6600" b="1" dirty="0" smtClean="0"/>
              <a:t>to Try Again 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1765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Nitrogen fixing converts nitrogen gas into </a:t>
            </a:r>
            <a:r>
              <a:rPr lang="en-IE" sz="3600" b="1" dirty="0" smtClean="0">
                <a:solidFill>
                  <a:srgbClr val="FF0000"/>
                </a:solidFill>
              </a:rPr>
              <a:t>B</a:t>
            </a:r>
            <a:endParaRPr lang="en-IE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Nitrification</a:t>
            </a:r>
          </a:p>
        </p:txBody>
      </p:sp>
      <p:sp>
        <p:nvSpPr>
          <p:cNvPr id="15" name="Action Button: Custom 14">
            <a:hlinkClick r:id="" action="ppaction://hlinkshowjump?jump=nextslide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Nitrates in soil</a:t>
            </a:r>
          </a:p>
        </p:txBody>
      </p:sp>
      <p:sp>
        <p:nvSpPr>
          <p:cNvPr id="16" name="Action Button: Custom 15">
            <a:hlinkClick r:id="rId3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</a:t>
            </a:r>
            <a:r>
              <a:rPr lang="en-IE" sz="2400" baseline="-25000" dirty="0">
                <a:solidFill>
                  <a:schemeClr val="tx1"/>
                </a:solidFill>
              </a:rPr>
              <a:t>2</a:t>
            </a:r>
            <a:r>
              <a:rPr lang="en-IE" sz="2400" dirty="0">
                <a:solidFill>
                  <a:schemeClr val="tx1"/>
                </a:solidFill>
              </a:rPr>
              <a:t> Fixing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proteins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>
                <a:solidFill>
                  <a:srgbClr val="FF0000"/>
                </a:solidFill>
              </a:rPr>
              <a:t>C</a:t>
            </a:r>
            <a:r>
              <a:rPr lang="en-IE" sz="3600" dirty="0" smtClean="0"/>
              <a:t> Natures way of converting atmospheric nitrogen to nitrates</a:t>
            </a:r>
            <a:endParaRPr lang="en-IE" sz="3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ction Button: Custom 11">
            <a:hlinkClick r:id="rId3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3" name="Action Button: Custom 12">
            <a:hlinkClick r:id="rId3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Nitrites</a:t>
            </a: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Nitrification</a:t>
            </a:r>
          </a:p>
        </p:txBody>
      </p:sp>
      <p:sp>
        <p:nvSpPr>
          <p:cNvPr id="15" name="Action Button: Custom 14">
            <a:hlinkClick r:id="rId3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Nitrates in soil</a:t>
            </a:r>
          </a:p>
        </p:txBody>
      </p:sp>
      <p:sp>
        <p:nvSpPr>
          <p:cNvPr id="16" name="Action Button: Custom 15">
            <a:hlinkClick r:id="" action="ppaction://hlinkshowjump?jump=nextslide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N</a:t>
            </a:r>
            <a:r>
              <a:rPr lang="en-IE" sz="2400" baseline="-25000" dirty="0">
                <a:solidFill>
                  <a:schemeClr val="tx1"/>
                </a:solidFill>
              </a:rPr>
              <a:t>2</a:t>
            </a:r>
            <a:r>
              <a:rPr lang="en-IE" sz="2400" dirty="0">
                <a:solidFill>
                  <a:schemeClr val="tx1"/>
                </a:solidFill>
              </a:rPr>
              <a:t> Fixing</a:t>
            </a:r>
          </a:p>
        </p:txBody>
      </p:sp>
      <p:sp>
        <p:nvSpPr>
          <p:cNvPr id="18" name="Action Button: Custom 17">
            <a:hlinkClick r:id="rId3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Plant proteins</a:t>
            </a:r>
          </a:p>
        </p:txBody>
      </p:sp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Soil nitrates are absorbed by plant roots and undergo </a:t>
            </a:r>
            <a:r>
              <a:rPr lang="en-IE" sz="3600" b="1" dirty="0" smtClean="0">
                <a:solidFill>
                  <a:srgbClr val="FF0000"/>
                </a:solidFill>
              </a:rPr>
              <a:t>D</a:t>
            </a:r>
            <a:endParaRPr lang="en-IE" sz="3600" dirty="0"/>
          </a:p>
        </p:txBody>
      </p:sp>
      <p:sp>
        <p:nvSpPr>
          <p:cNvPr id="3" name="Action Button: Custom 2">
            <a:hlinkClick r:id="rId2" action="ppaction://hlinksldjump" highlightClick="1"/>
          </p:cNvPr>
          <p:cNvSpPr/>
          <p:nvPr/>
        </p:nvSpPr>
        <p:spPr>
          <a:xfrm>
            <a:off x="478244" y="12687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Ammonium compounds</a:t>
            </a: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467544" y="5229200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Eaten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467544" y="4437112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Denitrification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467544" y="3645024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Decomposition</a:t>
            </a:r>
          </a:p>
        </p:txBody>
      </p:sp>
      <p:sp>
        <p:nvSpPr>
          <p:cNvPr id="46" name="Action Button: Custom 45">
            <a:hlinkClick r:id="rId2" action="ppaction://hlinksldjump" highlightClick="1"/>
          </p:cNvPr>
          <p:cNvSpPr/>
          <p:nvPr/>
        </p:nvSpPr>
        <p:spPr>
          <a:xfrm>
            <a:off x="469149" y="2060848"/>
            <a:ext cx="324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Animal proteins</a:t>
            </a:r>
          </a:p>
        </p:txBody>
      </p:sp>
      <p:sp>
        <p:nvSpPr>
          <p:cNvPr id="48" name="Action Button: Custom 47">
            <a:hlinkClick r:id="" action="ppaction://hlinkshowjump?jump=nextslide" highlightClick="1"/>
          </p:cNvPr>
          <p:cNvSpPr/>
          <p:nvPr/>
        </p:nvSpPr>
        <p:spPr>
          <a:xfrm>
            <a:off x="472840" y="2852936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Assimilation</a:t>
            </a:r>
          </a:p>
        </p:txBody>
      </p:sp>
      <p:sp>
        <p:nvSpPr>
          <p:cNvPr id="50" name="Action Button: Custom 49">
            <a:hlinkClick r:id="rId2" action="ppaction://hlinksldjump" highlightClick="1"/>
          </p:cNvPr>
          <p:cNvSpPr/>
          <p:nvPr/>
        </p:nvSpPr>
        <p:spPr>
          <a:xfrm>
            <a:off x="469149" y="6021360"/>
            <a:ext cx="324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Lightening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00" y="1123200"/>
            <a:ext cx="4212000" cy="56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 iDiagram Temp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 iDiagram Tempplate</Template>
  <TotalTime>139</TotalTime>
  <Words>447</Words>
  <Application>Microsoft Office PowerPoint</Application>
  <PresentationFormat>On-screen Show (4:3)</PresentationFormat>
  <Paragraphs>179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0 iDiagram Tempplate</vt:lpstr>
      <vt:lpstr>Nitrogen Cycle</vt:lpstr>
      <vt:lpstr>Name the process A that converts nitrogen gas into a form usable by plants</vt:lpstr>
      <vt:lpstr>CONGRATULATIONS</vt:lpstr>
      <vt:lpstr>Nitrogen fixing converts nitrogen gas into B</vt:lpstr>
      <vt:lpstr>CONGRATULATIONS</vt:lpstr>
      <vt:lpstr>C Natures way of converting atmospheric nitrogen to nitrates</vt:lpstr>
      <vt:lpstr>CONGRATULATIONS</vt:lpstr>
      <vt:lpstr>Soil nitrates are absorbed by plant roots and undergo D</vt:lpstr>
      <vt:lpstr>CONGRATULATIONS</vt:lpstr>
      <vt:lpstr>Plants assimilate nitrates into E</vt:lpstr>
      <vt:lpstr>CONGRATULATIONS</vt:lpstr>
      <vt:lpstr>F Plants can then be … by animals</vt:lpstr>
      <vt:lpstr>CONGRATULATIONS</vt:lpstr>
      <vt:lpstr>Animals convert the plant protein into G</vt:lpstr>
      <vt:lpstr>CONGRATULATIONS</vt:lpstr>
      <vt:lpstr>Plants eventually die and undergo H</vt:lpstr>
      <vt:lpstr>CONGRATULATIONS</vt:lpstr>
      <vt:lpstr>J These are formed as a result of the death of plants</vt:lpstr>
      <vt:lpstr>CONGRATULATIONS</vt:lpstr>
      <vt:lpstr>K What causes the conversion of animal protein to ammonium compounds?</vt:lpstr>
      <vt:lpstr>CONGRATULATIONS</vt:lpstr>
      <vt:lpstr>L Ammonia undergoes what process?</vt:lpstr>
      <vt:lpstr>CONGRATULATIONS</vt:lpstr>
      <vt:lpstr>Ammonia undergoes nitrification to form M </vt:lpstr>
      <vt:lpstr>CONGRATULATIONS</vt:lpstr>
      <vt:lpstr>N Nitrites are converted to nitrates by what process?</vt:lpstr>
      <vt:lpstr>CONGRATULATIONS</vt:lpstr>
      <vt:lpstr>O Bacteria in the soil convert nitrates back into nitrogen gas in a process known as …</vt:lpstr>
      <vt:lpstr>CONGRATULATIONS</vt:lpstr>
      <vt:lpstr>PowerPoint Presentation</vt:lpstr>
      <vt:lpstr>CONGRATULATIONS  You’re Brilliant</vt:lpstr>
      <vt:lpstr>Incorrect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Rhizopus Structure</dc:title>
  <dc:creator>Declan Finlayson</dc:creator>
  <cp:lastModifiedBy>Declan Finlayson</cp:lastModifiedBy>
  <cp:revision>17</cp:revision>
  <dcterms:created xsi:type="dcterms:W3CDTF">2014-12-22T08:59:24Z</dcterms:created>
  <dcterms:modified xsi:type="dcterms:W3CDTF">2014-12-29T08:03:31Z</dcterms:modified>
</cp:coreProperties>
</file>